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A7249-4B33-43C9-8E48-DB35A5FABD1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1FF30-5AC3-4E51-80AD-EFE90F02D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6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439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5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6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1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226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0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7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3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16BB136-BF1A-4956-B4F9-9D421D8E0BA0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F0E092F-ADF4-42D5-8A2D-73D2FA623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992" y="2481160"/>
            <a:ext cx="8746079" cy="1373070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на тему: «Использование окружающей природы в формировании положительных черт характера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569" y="6170710"/>
            <a:ext cx="9418320" cy="16916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Гусакова </a:t>
            </a:r>
            <a:r>
              <a:rPr lang="ru-RU" dirty="0" smtClean="0">
                <a:solidFill>
                  <a:schemeClr val="tx1"/>
                </a:solidFill>
              </a:rPr>
              <a:t>Дарья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469" y="357051"/>
            <a:ext cx="10930127" cy="4351337"/>
          </a:xfrm>
        </p:spPr>
        <p:txBody>
          <a:bodyPr>
            <a:normAutofit/>
          </a:bodyPr>
          <a:lstStyle/>
          <a:p>
            <a:r>
              <a:rPr lang="ru-RU" sz="2000" dirty="0"/>
              <a:t>«Не будешь кушать, прибежит собака и унесёт», - говорит бабушка. В результате 6-летний ребёнок нервно вздрагивает и прячется за взрослого, когда к нему приближается добродушный щенок. А бабушка машет руками: «Уберите собаку, ребёнок боится</a:t>
            </a:r>
            <a:r>
              <a:rPr lang="ru-RU" sz="2000" dirty="0" smtClean="0"/>
              <a:t>!«.</a:t>
            </a:r>
            <a:endParaRPr lang="ru-RU" sz="2000" dirty="0"/>
          </a:p>
        </p:txBody>
      </p:sp>
      <p:pic>
        <p:nvPicPr>
          <p:cNvPr id="9218" name="Picture 2" descr="https://kamsoccentr.ru/bitrix/components/bitrix/blog/show_file.php?fid=638&amp;width=1000&amp;height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3" y="1942011"/>
            <a:ext cx="5502333" cy="34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klkfavorit.ru/wp-content/uploads/6/d/e/6de95257f766f021581fcef172f5f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99" y="1924276"/>
            <a:ext cx="5172394" cy="34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9167225e7a198fb56befb6abe9a7952b-569815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37" y="5446938"/>
            <a:ext cx="1193075" cy="10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otvet.imgsmail.ru/download/108032037_b16d342752804779e9e94f29e426f4e4_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56" y="5403333"/>
            <a:ext cx="1197398" cy="12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3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17" y="278674"/>
            <a:ext cx="10904003" cy="43513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Источник первоначальных знаний о живых существах </a:t>
            </a:r>
            <a:r>
              <a:rPr lang="ru-RU" sz="2000" dirty="0"/>
              <a:t>– художественная литература, рисунки на которых изображены животные, телевизионные передачи, диафильмы, </a:t>
            </a:r>
            <a:r>
              <a:rPr lang="ru-RU" sz="2000" dirty="0" smtClean="0"/>
              <a:t>непосредственное </a:t>
            </a:r>
            <a:r>
              <a:rPr lang="ru-RU" sz="2000" dirty="0"/>
              <a:t>общение с живыми существами. Хорошо если вы побеседуете с ребёнком о прочитанном. Ребёнок с вашей помощью получит представление о переживаниях животных: горе и радости, страхе и боли. </a:t>
            </a:r>
            <a:endParaRPr lang="ru-RU" sz="2000" dirty="0"/>
          </a:p>
        </p:txBody>
      </p:sp>
      <p:pic>
        <p:nvPicPr>
          <p:cNvPr id="10244" name="Picture 4" descr="https://vsedlydetok.ru/wp-content/uploads/b/e/6/be6d742d22a256a4427d73caba62e30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" y="2176489"/>
            <a:ext cx="5670152" cy="42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stor.nn2.ru/forum/data/forum/images/2012-06/51670318-img_2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3" y="2229394"/>
            <a:ext cx="4088570" cy="41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3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931" y="400595"/>
            <a:ext cx="11182677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Дорогие родители! Возьмите своих детей и пойдите с ними на природу, на прогулку. Сначала посетите двор, затем побывайте на берегу речки, в лесу, в солнечные погожие дни обратите внимание на красивые снежинки. Поймайте одну из них, рассмотрите. Расскажите ребёнку, как они появляются. Спросите у него: «А куда девались стрекозы, которые стрекотали в траве у реки? Почему не видно божьих коровок?»</a:t>
            </a:r>
            <a:endParaRPr lang="ru-RU" sz="2000" dirty="0"/>
          </a:p>
        </p:txBody>
      </p:sp>
      <p:pic>
        <p:nvPicPr>
          <p:cNvPr id="11266" name="Picture 2" descr="https://medaboutme.ru/upload/medialibrary/e39/shutterstock_108714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5" y="2423604"/>
            <a:ext cx="5356951" cy="35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ibig.info/uploads/posts/2021-05/1622233995_3-pibig_info-p-berezhnoe-otnoshenie-k-prirode-priroda-kr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70" y="2423604"/>
            <a:ext cx="5368017" cy="35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1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055" y="383177"/>
            <a:ext cx="10938836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Наблюдая отлёт птиц на юг, спросите, почему они улетают? Помогите сделать вывод, что птицы, которые питаются насекомыми, улетают раньше, а те которые клюют зёрна и ягоды – позже. Так ребёнок поймёт, что образ жизни птиц зависит от ряда условий.</a:t>
            </a:r>
            <a:endParaRPr lang="ru-RU" sz="2000" dirty="0"/>
          </a:p>
        </p:txBody>
      </p:sp>
      <p:pic>
        <p:nvPicPr>
          <p:cNvPr id="12290" name="Picture 2" descr="https://img3.foto.by/photos/47404/8ba2c/183e4/87268638820e27f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8" y="2041864"/>
            <a:ext cx="5841774" cy="389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tatic.diary.ru/userdir/3/1/0/9/3109664/82379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48" y="2041864"/>
            <a:ext cx="4440684" cy="44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7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803" y="409302"/>
            <a:ext cx="10991087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Предложите сыну или дочери понаблюдать какие птицы остались на зиму, что они делают. Подкармливайте их. Во время кормления птиц удобно наблюдать </a:t>
            </a:r>
            <a:r>
              <a:rPr lang="ru-RU" sz="2000" dirty="0" smtClean="0"/>
              <a:t>за </a:t>
            </a:r>
            <a:r>
              <a:rPr lang="ru-RU" sz="2000" dirty="0"/>
              <a:t>их повадками. Прибейте кормушку под окном. Привлекайте ребёнка к посильной помощи, он привыкнет заботиться о тех, кто слабее его.</a:t>
            </a:r>
            <a:endParaRPr lang="ru-RU" sz="2000" dirty="0"/>
          </a:p>
        </p:txBody>
      </p:sp>
      <p:pic>
        <p:nvPicPr>
          <p:cNvPr id="13314" name="Picture 2" descr="https://newdedmoroz.com/wp-content/uploads/2017/09/Devochka-dobavlyaet-korm-dlya-ptits-v-kormus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3" y="2149130"/>
            <a:ext cx="4908713" cy="38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xn----8sbancyabljpnebm2aiit6frfsd.xn--p1ai/wp-content/uploads/2020/01/2020.01.28-ekologicheskaya-aktsiya-pokormi-ptits-kormushki-7gimnaziya-shkolniki-kuznechiki-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83" y="2149130"/>
            <a:ext cx="5777440" cy="38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8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260" y="374469"/>
            <a:ext cx="11139134" cy="4351337"/>
          </a:xfrm>
        </p:spPr>
        <p:txBody>
          <a:bodyPr/>
          <a:lstStyle/>
          <a:p>
            <a:r>
              <a:rPr lang="ru-RU" sz="2000" dirty="0"/>
              <a:t>П</a:t>
            </a:r>
            <a:r>
              <a:rPr lang="ru-RU" sz="2000" dirty="0" smtClean="0"/>
              <a:t>равильное </a:t>
            </a:r>
            <a:r>
              <a:rPr lang="ru-RU" sz="2000" dirty="0"/>
              <a:t>общение ребёнка с животным само по себе не решит всех проблем воспитания, но привлекая детей к общению с природой, мы воспитываем такие качества, как доброта, терпение, трудолюбие и милосердие. Эти черты, заложены в раннем возрасте, прочно войдут в характер человека, станут его основой. И тогда, можно быть спокойным за природу и молодое поколение.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https://wallbox.ru/wallpapers/main2/201730/priroda-d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13" y="2058022"/>
            <a:ext cx="7317705" cy="45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5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047" y="243840"/>
            <a:ext cx="9692640" cy="132556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5362" name="Picture 2" descr="https://content.foto.my.mail.ru/bk/nimfa25/_animated/i-94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52" y="1649639"/>
            <a:ext cx="4769230" cy="48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8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19" y="566057"/>
            <a:ext cx="10886585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Особая роль в эстетическом воспитании отводится природе. Волнуя и радуя, она раскрывает перед детьми смысл жизненных явлений, заставляет пристально всматриваться в окружающий мир, побуждает к переживанию развитию чувства </a:t>
            </a:r>
            <a:r>
              <a:rPr lang="ru-RU" sz="2000" dirty="0" smtClean="0"/>
              <a:t>красоты</a:t>
            </a:r>
            <a:r>
              <a:rPr lang="ru-RU" sz="2000" dirty="0"/>
              <a:t>!</a:t>
            </a:r>
          </a:p>
        </p:txBody>
      </p:sp>
      <p:pic>
        <p:nvPicPr>
          <p:cNvPr id="1026" name="Picture 2" descr="https://ds05.infourok.ru/uploads/ex/03f8/00106b2f-4004d4d9/hello_html_6d5055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91" y="2079928"/>
            <a:ext cx="6585766" cy="43831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3106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1" y="566057"/>
            <a:ext cx="10938837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сё </a:t>
            </a:r>
            <a:r>
              <a:rPr lang="ru-RU" sz="2000" dirty="0"/>
              <a:t>общение маленького ребёнка с природой должно быть направлено на воспитание его эмоциональной отзывчивости, умение замечать и оценивать красоту природы.</a:t>
            </a:r>
            <a:endParaRPr lang="ru-RU" sz="2000" dirty="0"/>
          </a:p>
        </p:txBody>
      </p:sp>
      <p:pic>
        <p:nvPicPr>
          <p:cNvPr id="2050" name="Picture 2" descr="https://www.i-igrushki.ru/upload/iblock/a87/a87ff26dc73404b5b08d2d8ee80993d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69" y="1611085"/>
            <a:ext cx="7831466" cy="46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2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40" y="365759"/>
            <a:ext cx="11252345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Природа не беспредельный склад, запасы её истощимы, поэтому деятельность человека в природе должна быть разумной: охраняющей и созидающей. Это отношение к природе необходимо воспитывать у детей с ранних лет. </a:t>
            </a:r>
            <a:endParaRPr lang="ru-RU" sz="2000" dirty="0"/>
          </a:p>
        </p:txBody>
      </p:sp>
      <p:pic>
        <p:nvPicPr>
          <p:cNvPr id="3074" name="Picture 2" descr="http://paidagogos.com/wp-content/uploads/2015/01/Uc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3" y="1456951"/>
            <a:ext cx="7858316" cy="52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40" y="637671"/>
            <a:ext cx="11086966" cy="4351337"/>
          </a:xfrm>
        </p:spPr>
        <p:txBody>
          <a:bodyPr>
            <a:normAutofit/>
          </a:bodyPr>
          <a:lstStyle/>
          <a:p>
            <a:r>
              <a:rPr lang="ru-RU" sz="2000" dirty="0"/>
              <a:t> Прививать с раннего возраста любовь к природе необходимо по двум причинам: во- первых, для воспитания заботливого отношения к животному и растительному миру, во-вторых гуманизма, добросердечности, сочувствия.</a:t>
            </a:r>
            <a:endParaRPr lang="ru-RU" sz="2000" dirty="0"/>
          </a:p>
        </p:txBody>
      </p:sp>
      <p:pic>
        <p:nvPicPr>
          <p:cNvPr id="4098" name="Picture 2" descr="https://wallbox.ru/wallpapers/main2/201720/trava-priroda-vetki-rebenok-krolik-zivotnoe-malys-sveta-butk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" y="1942010"/>
            <a:ext cx="6037163" cy="40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1.goodfon.ru/original/1024x1024/4/dc/malchik-leto-cv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88" y="1942010"/>
            <a:ext cx="4376310" cy="40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3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74" y="470262"/>
            <a:ext cx="11130426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Поведение ребёнка в природе порою противоречиво, положительно  относясь к объектам природы, дети часто совершают отрицательные поступки (рвут цветы и тут же бросают их, мучают-ласкают </a:t>
            </a:r>
            <a:r>
              <a:rPr lang="ru-RU" sz="2000" dirty="0" smtClean="0"/>
              <a:t>котёнка)</a:t>
            </a:r>
            <a:endParaRPr lang="ru-RU" sz="2000" dirty="0"/>
          </a:p>
        </p:txBody>
      </p:sp>
      <p:pic>
        <p:nvPicPr>
          <p:cNvPr id="5124" name="Picture 4" descr="https://thumbs.dreamstime.com/b/%D0%B8%D0%B3%D1%80%D1%8B-%D1%80%D0%B5%D0%B1%D0%B5%D0%BD%D0%BA-%D1%81-%D0%BA%D1%80%D0%B0%D1%81%D0%BD%D1%8B%D0%BC-%D0%BA%D0%BE%D1%82%D0%BE%D0%BC-%D0%BC%D0%B0-%D1%8B%D1%88-%D1%81%D1%85%D0%B2%D0%B0%D1%82%D0%B8-%D0%BA%D0%B0%D0%B1%D0%B5-%D1%8C-%D0%BA%D0%BE%D1%82%D0%B0-%D0%BA%D0%BE%D1%82-%D1%89%D0%B5%D1%82%D0%B8%D0%BD%D0%B8-%D1%81%D1%8F-%D0%B1%D0%BE-73416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94" y="1665849"/>
            <a:ext cx="4835664" cy="48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humbs.dreamstime.com/b/vector-flat-cartoon-teen-children-girl-collecting-field-flowers-chamomile-cornflowers-summer-kids-farm-concept-isolated-101938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3" y="1766611"/>
            <a:ext cx="4817020" cy="48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9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22" y="505097"/>
            <a:ext cx="11217511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Очень важно учить ребёнка с самого раннего детства понимать красоту живой природы: любоваться пёстрым оперением птиц, радоваться их пению, удивляться догадливости собаки. В общении с живой природой воспитывается у детей любовь к родному краю.</a:t>
            </a:r>
            <a:endParaRPr lang="ru-RU" sz="2000" dirty="0"/>
          </a:p>
        </p:txBody>
      </p:sp>
      <p:pic>
        <p:nvPicPr>
          <p:cNvPr id="6146" name="Picture 2" descr="https://i1.wallbox.ru/wallpapers/main2/201719/cvety-priroda-rebenok-malcik-malys-pianino-pticka-popuga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47" y="1828799"/>
            <a:ext cx="6661527" cy="48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8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01" y="383177"/>
            <a:ext cx="11078174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Если ваш сын схватил котёнка за хвост и смеётся, видя мучения животного, не ухмыляйтесь его веселью. </a:t>
            </a:r>
            <a:r>
              <a:rPr lang="ru-RU" sz="2000" dirty="0" smtClean="0"/>
              <a:t>Ребёнок </a:t>
            </a:r>
            <a:r>
              <a:rPr lang="ru-RU" sz="2000" dirty="0"/>
              <a:t>должен жалеть живое существо, если ему больно. Мы, взрослые, отвечаем за любые слова, произнесённые в присутствии детей, и за все поступки, совершенные при них в отношении живых существ. Нам надо научить ребёнка любить и уважать всё живое: цветок, птицу, щенка и лягушку, защищать их.</a:t>
            </a:r>
            <a:endParaRPr lang="ru-RU" sz="2000" dirty="0"/>
          </a:p>
        </p:txBody>
      </p:sp>
      <p:pic>
        <p:nvPicPr>
          <p:cNvPr id="7170" name="Picture 2" descr="https://superlogoped.com/assets/zhurnal/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00" y="2081347"/>
            <a:ext cx="6778214" cy="45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0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9248" y="391885"/>
            <a:ext cx="11173968" cy="43513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Видя</a:t>
            </a:r>
            <a:r>
              <a:rPr lang="ru-RU" sz="2000" dirty="0"/>
              <a:t>, что ребёнок хочет потрогать котёнка, одна мама скажет: «котёнок плохой, не трогай его, оцарапает». А другая мама возьмёт котёнка на руки, погладит сама, а потом предложит и ребёнку погладить мягкую шерстку, нальёт молока кошке и скажет ласково: «Пей, киска, молочко, ещё нальём». Ребёнок внимательно следит за тем, как взрослые относятся к животным, и в дальнейшем будет поступать так же.</a:t>
            </a:r>
            <a:endParaRPr lang="ru-RU" sz="2000" dirty="0"/>
          </a:p>
        </p:txBody>
      </p:sp>
      <p:pic>
        <p:nvPicPr>
          <p:cNvPr id="8194" name="Picture 2" descr="https://img4.goodfon.ru/original/1920x1280/f/15/devochka-kot-ko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39" y="2072641"/>
            <a:ext cx="6682794" cy="44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3123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163</TotalTime>
  <Words>652</Words>
  <Application>Microsoft Office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 2</vt:lpstr>
      <vt:lpstr>View</vt:lpstr>
      <vt:lpstr>Консультация на тему: «Использование окружающей природы в формировании положительных черт характера».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ПЕДАГОГИЧЕСКОЕ ОБЕСПЕЧЕНИЕ ЭСТЕТИЧЕСКИХ ОСНОВ ЭКОЛОГИЧЕСКОГО ОБРАЗОВАНИЯ ДЕТЕЙ ДОШКОЛЬНОГО ВОЗРАСТА</dc:title>
  <dc:creator>user</dc:creator>
  <cp:lastModifiedBy>user</cp:lastModifiedBy>
  <cp:revision>29</cp:revision>
  <dcterms:created xsi:type="dcterms:W3CDTF">2022-03-12T16:59:56Z</dcterms:created>
  <dcterms:modified xsi:type="dcterms:W3CDTF">2022-03-13T13:32:31Z</dcterms:modified>
</cp:coreProperties>
</file>